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8CC57-EB31-4931-9D54-D729D175E8AB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5744B-C0B1-47C4-8F74-60FC840CC0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576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5744B-C0B1-47C4-8F74-60FC840CC08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291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6ED9-7C22-12EF-C099-8EC83F3B7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97654-E543-65A9-7838-845F8A6FF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06EE-EEA4-C017-FA5E-FD463DD4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023-367D-51DE-AFA5-085068D3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C8466-6082-137E-D286-8FA0951B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234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393E-C1CF-4AF2-D8F8-39D00DAE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91E95-4C4B-7A2C-A5E0-0A0448F13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9452E-9FAE-DB16-B3AF-E5460051E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22839-3ED4-BE28-9A0C-AC887C2C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CB0E0-452E-7BCC-37E2-19948A460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55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3941C-94D3-8E78-7B6E-4F0E4D586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072180-5A5D-DC23-8871-7EA4AEA02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DA384-3998-6342-3581-4669D5E8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6E7C2-92F3-8072-E83F-DABEC8A5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0DC9C-EFA9-B74D-2427-56D3EB96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46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C60C-32C3-C762-CC8A-966F871A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4A7A-EEEC-7A15-C461-F75753AD8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E8243-1281-4484-E6A1-6C17C51D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B2372-758F-4AC8-B327-C108087C6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CD969-98ED-D8D8-D0AE-1D25A154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30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45F8-B1E1-CBD9-C9C0-12778BBD5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8FF50-DB7D-635B-9340-5B1616C16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E17AB-4CCF-CA0F-0161-65ECB3BB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048CB-7795-BEE5-523D-CD0FF8CC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FDEAA-C902-EDA2-035B-D958219D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264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20EC-D6D7-1A5F-8C38-FC21EE5E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AB188-5DD3-CACC-ACD0-D6F4D8B9D9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E9BB1-C347-EAA6-4A17-92A96AEB6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4B94C-228A-D239-F608-B1AAA031F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633E3-038E-6692-A521-3A31597C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26486-3208-B77B-B3EE-DB1EF5281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5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F51B7-ACBD-25EF-8238-6C79F33E8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CE481-F46B-78C2-11B1-3B41EE799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BB972-AEE5-7D58-48C4-19A792E43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391AE-ED49-5EBC-E69B-B3B09EEE2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A7A30-4CE7-A0AE-B890-31E754EA6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94F6FF-0613-D33B-3DE0-D983E7E4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56CED-8247-5B56-7189-F21A6E8A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D3F44C-2FE6-3C42-1032-287BC8030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04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E76C-FAC9-73C3-E166-5D937400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389A8-25B3-6F00-213B-B6F1F2D5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9E1B5-B012-A753-475F-4C8FB2356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B87A2-D4AF-0FBA-6A82-87B76077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923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F4C8A-4DD8-5745-8BC3-5E92780F6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DD1934-D355-4EBC-8C65-FAED73F5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A872B-4D55-F72A-F96C-7C3284AB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70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F1210-87D4-0B7D-5AA9-CAA52118E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FA2F1-2238-8558-D8C8-25A8B58CB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5BFC-8EC9-F48F-7F65-04F6EDB0E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A0A49-CB29-CC9F-D06B-CB0B49FB8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D0860-64AB-9C3D-ED1A-63417694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5A0EA-32F8-74FA-76FB-9715BB18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84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535EA-C6AD-95CA-F049-2DB61F46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87912-51FE-7A42-1661-589537549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865A9-018D-F8D5-F5CA-BB674ABBF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F3B68-EC34-4CA8-C38A-9BC30024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B7BD2-C717-ED2E-8865-686886F7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CFEB8-EE38-30F4-E151-A3791381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18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B21C0-D25D-AE0C-B0CD-5FC3B953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0441D-7F2F-F3F9-208C-9E3D1D68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5FD29-F31E-8E66-0747-C5E18C40A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E45AE-EEFF-40E2-B68A-392BF0F053F6}" type="datetimeFigureOut">
              <a:rPr lang="en-IN" smtClean="0"/>
              <a:t>03-08-2022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B113-F440-DE5E-1D20-3A4A1D8E6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B15F-2ACE-6316-D6DD-495C99BB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E24B0-C7B9-4192-BACE-727931AC42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82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3c33hcgiwev3.cloudfront.net/Vca02BiNQhiGtNgYjfIY8A_0a429e09c4ce40aabe6221188f7e91a1_Module-1_-What-it-Means-to-be-AI-First---Resources.pdf?Expires=1659657600&amp;Signature=NcAsmMDMbMzJDnw3TaciD3ySJrTCwUhfhHYvYjxVEboSdlumWod5ifljYg5GQHtJ-O9EwhyVO01Jy-HHZJPI6K3n5-KME6GSSLph-Wci0l3t2odPIqQuhoTyXBq1gAds6BnDoeQeApu3TgHm6PNxWKR22dIecIOehLAHrlAQsUE_&amp;Key-Pair-Id=APKAJLTNE6QMUY6HBC5A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E83E-7266-AFCE-3915-D7D014BAFF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Google Does Machine Learning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75D6B-5138-A994-4384-7D805889D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93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D918E-8FF1-74E4-6C3A-8CFE60B1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7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01DD1-92F9-5E5E-E324-7E9DAA26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2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3878A-624D-07A1-8462-A3B9E85C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65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F1E41A-59EC-4DA3-D021-B554686F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4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55DAE-579A-526F-FF66-517C10B1B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6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DC4A4-9BF4-657F-AEBD-C6A14BE7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6D63F-A263-7CAC-1C4C-E03A7FAA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0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8AFD2-DCF1-7806-1991-5E3A2A8C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5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6BFAC-36A2-5718-79A6-E00CA297D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8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303241-D68A-5493-A007-626BD3DB9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52"/>
            <a:ext cx="12192000" cy="645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4158C-81A9-2D98-40DA-B3F22891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654D-F6B7-5156-C603-EE2865E1A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5C98A-236C-C805-5AC3-AB232E4E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4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49202-10F6-2C75-BC6F-AB12F171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83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AD0B2-1810-08E5-BEEB-9C9EC6E10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4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51573-E196-A50D-6A70-CE6C38600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46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Infuse your apps with ML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ADE090-6BFD-F6CF-9BC3-064A17AE0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001137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4506F-E0A3-9A66-9917-8FBEC654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7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75472-C72A-6096-244F-BC7A1ECD0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52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1144E-F4F0-9795-3B52-768C77C5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7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Build a data strategy around ML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A2A9C-EE10-7D6B-6810-396B8DFDE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79424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865F2-9D87-9DDF-4A8E-9425E32E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4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7C7F6-3B15-5628-95E8-1570ADA1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8B98-3A3C-D22E-1BF8-01DC25DE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3802E-0541-F8B8-0460-81648BB17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B224F-B4E8-6295-0010-C3B2DB4E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22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7E652-1FA0-7601-990F-B1AB877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3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7F1C3-203C-9C1B-970E-DD555AA1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42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B0993-A0C9-C35F-0881-37973937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33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C425B-AE00-F854-B390-EA92C5A7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07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Module 1: What it Means to be AI First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662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24051-F2B8-A181-AD3A-0186A33E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05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FA0EF-FFAE-30C3-7735-E856C53C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08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E1DF5-9A9A-0B91-198B-FA01AE3C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12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F5A34-E416-D32B-C442-26D4C1A8C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00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E92C8-D3B4-7F59-F769-BEC5F2D9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0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23D675-B74F-6ABD-0E7A-D9C80620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ML and business processes</a:t>
            </a:r>
            <a:b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48A340-7961-D49C-2248-1647362DB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812709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7CAFB-34BB-33A1-4DBF-86016797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71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D7E7F-0104-D459-BB34-26B87FDE6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5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49EE4-03EA-72A8-BEE4-FA750D6C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94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4BFDD-BF6F-C666-6EC8-7CC629A2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13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3C1D0-2944-6B9F-1A97-0535425E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74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50DD-1862-C54A-6079-C19D7890B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01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F3397-F275-7A30-5B4C-8AC396DB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80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7E46B-E44F-9C15-7398-6A290B94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45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B504D2-4229-696B-EFE9-0EF59DA25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27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24AEA-20D2-CA1B-27F2-CC786B4A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65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2D1AD-28C3-7C0D-B52A-5E50FD3D6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08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96C76-64DA-674F-81AD-BB2C4B4A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01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714AF-F954-4CDD-4046-98E526C7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6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39948-4EFD-797D-D3E4-52045875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54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E6B55-82F0-1457-533A-5E4DDDC6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00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BADFF-1377-C162-B410-60EEC564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37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53E4-2C86-3B3B-15A6-E57F0CF3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1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F29BE-5058-05DE-9FD9-3DC03759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69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F8A8B-BB87-860E-1219-D1BB86DD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38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CD46D-7C4B-2070-6604-27ED1495A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2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F63B5-D295-DA77-1C6F-E23DA070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94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198E0-D4D6-D426-91FD-04E41128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82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C7D1-F15C-CDB8-1075-35C50799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61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Components of Vertex AI</a:t>
            </a:r>
            <a:br>
              <a:rPr lang="en-US" sz="22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FFD2C2-124B-5BF3-DE78-EEC5483E1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1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28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8EAA34-3C0D-80CA-6A0A-68E3671AD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52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729FD-524C-22E3-A565-3D274668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57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Machine learning development with Vertex Notebooks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52661A-0E81-0D30-DA87-03CE09EF2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287348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503A94-3E75-1DD9-0E8A-AA530443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09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6B45D-BA14-B059-2FF0-9F873D8C7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537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37110-8421-85E5-760B-FFCEBB8C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31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Best practices for machine learning development – Vertex AI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7F48EE-939A-B2C6-605D-242C96D36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7195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2CBE4-ADA6-C7A1-485D-51000564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57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8D4AB-8CC4-2D4B-CDA1-1A12AD25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13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DD767-BBC9-4AA2-F9E6-A8986FC79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64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E7223-BC5A-255B-8732-1AAA04105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980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23005-A905-FC8F-EA53-E2EB1F94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0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00281-6F73-79BC-5B93-1F15CCC2E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32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25AD-93FA-F865-4D77-00CF6960A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239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18C78-ED94-9724-E365-0F80BA98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11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FD304-1865-E325-5ECE-83B6933A1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16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607C2-7B83-FFD8-DB47-4413CA14B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887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EEBE2-D74A-FED1-06DC-A95186CF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1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7D0CB-C704-BC7C-6FC5-6325D6E96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01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AA648-363A-04FD-9582-BDB93619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76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EDD6E-BB7A-8414-63B1-ED789D6F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399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C3B35-F136-CAAB-A359-FCF1413D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4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Best practices for machine learning environment setup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86AE4B-E7E0-A696-24B6-FCDD4D9DC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076672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20E13-8CF4-2C37-7CDA-D2F3C5F6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0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152E5-756A-701A-1B67-29DD8F88E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86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2F493-F910-B257-6982-23EAC5B3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95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Biases in data</a:t>
            </a:r>
            <a:b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45439AF-7DCB-3255-E16A-D50A0429F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1773315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09D15-B308-3A67-C50E-170A35D2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617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1E5D3-11FA-8A42-8B28-46A23B4D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7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7FEE1-143F-0E15-A3CA-6450BAC1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74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614DA-FE33-6A16-2DD5-E78AA8FF1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069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87EC6-428A-EDE0-571D-18B2243E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70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37758-82CD-AB6E-4E60-4ECB0FE84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84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1F416-FDF9-839C-0C3A-863D0C1F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How to find errors in your dataset using Facets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B5967-1E06-A009-EEA8-B00B0137F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7396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77</Words>
  <Application>Microsoft Office PowerPoint</Application>
  <PresentationFormat>Widescreen</PresentationFormat>
  <Paragraphs>12</Paragraphs>
  <Slides>93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Source Sans Pro</vt:lpstr>
      <vt:lpstr>Office Theme</vt:lpstr>
      <vt:lpstr>How Google Does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Infuse your apps with ML </vt:lpstr>
      <vt:lpstr>PowerPoint Presentation</vt:lpstr>
      <vt:lpstr>PowerPoint Presentation</vt:lpstr>
      <vt:lpstr>PowerPoint Presentation</vt:lpstr>
      <vt:lpstr>Build a data strategy around ML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and business processes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 of Vertex AI </vt:lpstr>
      <vt:lpstr>PowerPoint Presentation</vt:lpstr>
      <vt:lpstr>PowerPoint Presentation</vt:lpstr>
      <vt:lpstr>Machine learning development with Vertex Notebooks</vt:lpstr>
      <vt:lpstr>PowerPoint Presentation</vt:lpstr>
      <vt:lpstr>PowerPoint Presentation</vt:lpstr>
      <vt:lpstr>PowerPoint Presentation</vt:lpstr>
      <vt:lpstr>Best practices for machine learning development – Vertex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 for machine learning environment setup </vt:lpstr>
      <vt:lpstr>PowerPoint Presentation</vt:lpstr>
      <vt:lpstr>PowerPoint Presentation</vt:lpstr>
      <vt:lpstr>PowerPoint Presentation</vt:lpstr>
      <vt:lpstr>Biases in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find errors in your dataset using Facets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Google Does Machine Learning</dc:title>
  <dc:creator>Kalyan Nandi</dc:creator>
  <cp:lastModifiedBy>Kalyan Nandi</cp:lastModifiedBy>
  <cp:revision>94</cp:revision>
  <dcterms:created xsi:type="dcterms:W3CDTF">2022-08-03T14:32:25Z</dcterms:created>
  <dcterms:modified xsi:type="dcterms:W3CDTF">2022-08-03T18:55:37Z</dcterms:modified>
</cp:coreProperties>
</file>